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 autoCompressPictures="0">
  <p:sldMasterIdLst>
    <p:sldMasterId id="214748365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568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gif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04800" y="2875139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dirty="0" err="1" smtClean="0"/>
              <a:t>Jimmer</a:t>
            </a:r>
            <a:r>
              <a:rPr lang="en-US" sz="6000" dirty="0" smtClean="0"/>
              <a:t> Zimmer</a:t>
            </a:r>
            <a:endParaRPr lang="en-US" sz="6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900" y="2637100"/>
            <a:ext cx="4728825" cy="42904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2539275" y="195625"/>
            <a:ext cx="4771025" cy="354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schreit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endParaRPr sz="85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endParaRPr sz="85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endParaRPr sz="85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endParaRPr sz="85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50" y="4921550"/>
            <a:ext cx="3915499" cy="19694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 flipH="1">
            <a:off x="2473550" y="1340225"/>
            <a:ext cx="4896324" cy="323377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8628"/>
                </a:moveTo>
                <a:cubicBezTo>
                  <a:pt x="21600" y="3863"/>
                  <a:pt x="16763" y="0"/>
                  <a:pt x="10799" y="0"/>
                </a:cubicBezTo>
                <a:cubicBezTo>
                  <a:pt x="4833" y="0"/>
                  <a:pt x="0" y="3863"/>
                  <a:pt x="0" y="8628"/>
                </a:cubicBezTo>
                <a:cubicBezTo>
                  <a:pt x="0" y="12311"/>
                  <a:pt x="2883" y="15453"/>
                  <a:pt x="6947" y="16693"/>
                </a:cubicBezTo>
                <a:cubicBezTo>
                  <a:pt x="7371" y="16821"/>
                  <a:pt x="7356" y="19211"/>
                  <a:pt x="5803" y="21600"/>
                </a:cubicBezTo>
                <a:cubicBezTo>
                  <a:pt x="8571" y="20513"/>
                  <a:pt x="9126" y="17161"/>
                  <a:pt x="9574" y="17203"/>
                </a:cubicBezTo>
                <a:cubicBezTo>
                  <a:pt x="9976" y="17238"/>
                  <a:pt x="10384" y="17257"/>
                  <a:pt x="10799" y="17257"/>
                </a:cubicBezTo>
                <a:cubicBezTo>
                  <a:pt x="16763" y="17257"/>
                  <a:pt x="21600" y="13394"/>
                  <a:pt x="21600" y="862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/>
          <p:nvPr/>
        </p:nvSpPr>
        <p:spPr>
          <a:xfrm>
            <a:off x="2645425" y="2409150"/>
            <a:ext cx="5163849" cy="19773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machst mein Leben kaputt!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825"/>
            <a:ext cx="9144000" cy="68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00" y="3759200"/>
            <a:ext cx="2173875" cy="32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74250" y="751250"/>
            <a:ext cx="5163849" cy="19773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geht in die Schule.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00" y="1119550"/>
            <a:ext cx="8938874" cy="62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4476750" y="311150"/>
            <a:ext cx="3521800" cy="2826075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8628"/>
                </a:moveTo>
                <a:cubicBezTo>
                  <a:pt x="21600" y="3863"/>
                  <a:pt x="16763" y="0"/>
                  <a:pt x="10799" y="0"/>
                </a:cubicBezTo>
                <a:cubicBezTo>
                  <a:pt x="4833" y="0"/>
                  <a:pt x="0" y="3863"/>
                  <a:pt x="0" y="8628"/>
                </a:cubicBezTo>
                <a:cubicBezTo>
                  <a:pt x="0" y="12311"/>
                  <a:pt x="2883" y="15453"/>
                  <a:pt x="6947" y="16693"/>
                </a:cubicBezTo>
                <a:cubicBezTo>
                  <a:pt x="7371" y="16821"/>
                  <a:pt x="7356" y="19211"/>
                  <a:pt x="5803" y="21600"/>
                </a:cubicBezTo>
                <a:cubicBezTo>
                  <a:pt x="8571" y="20513"/>
                  <a:pt x="9126" y="17161"/>
                  <a:pt x="9574" y="17203"/>
                </a:cubicBezTo>
                <a:cubicBezTo>
                  <a:pt x="9976" y="17238"/>
                  <a:pt x="10384" y="17257"/>
                  <a:pt x="10799" y="17257"/>
                </a:cubicBezTo>
                <a:cubicBezTo>
                  <a:pt x="16763" y="17257"/>
                  <a:pt x="21600" y="13394"/>
                  <a:pt x="21600" y="862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/>
          <p:nvPr/>
        </p:nvSpPr>
        <p:spPr>
          <a:xfrm>
            <a:off x="5181600" y="711200"/>
            <a:ext cx="2224274" cy="1174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 fontScale="77500" lnSpcReduction="20000"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Ich hacke dein Facebook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1524000"/>
            <a:ext cx="2959650" cy="49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1200" y="2133600"/>
            <a:ext cx="4509349" cy="455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01600" y="6604000"/>
            <a:ext cx="4773324" cy="10451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Putzmädchen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0675" y="2131425"/>
            <a:ext cx="3550450" cy="40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892800" y="914400"/>
            <a:ext cx="4647500" cy="10100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Frankreich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3600" y="1727200"/>
            <a:ext cx="1302324" cy="131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3200" y="304800"/>
            <a:ext cx="1289124" cy="19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800" y="381000"/>
            <a:ext cx="7154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3155950" y="209550"/>
            <a:ext cx="2540000" cy="190499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8628"/>
                </a:moveTo>
                <a:cubicBezTo>
                  <a:pt x="21600" y="3863"/>
                  <a:pt x="16763" y="0"/>
                  <a:pt x="10799" y="0"/>
                </a:cubicBezTo>
                <a:cubicBezTo>
                  <a:pt x="4833" y="0"/>
                  <a:pt x="0" y="3863"/>
                  <a:pt x="0" y="8628"/>
                </a:cubicBezTo>
                <a:cubicBezTo>
                  <a:pt x="0" y="12311"/>
                  <a:pt x="2883" y="15453"/>
                  <a:pt x="6947" y="16693"/>
                </a:cubicBezTo>
                <a:cubicBezTo>
                  <a:pt x="7371" y="16821"/>
                  <a:pt x="7356" y="19211"/>
                  <a:pt x="5803" y="21600"/>
                </a:cubicBezTo>
                <a:cubicBezTo>
                  <a:pt x="8571" y="20513"/>
                  <a:pt x="9126" y="17161"/>
                  <a:pt x="9574" y="17203"/>
                </a:cubicBezTo>
                <a:cubicBezTo>
                  <a:pt x="9976" y="17238"/>
                  <a:pt x="10384" y="17257"/>
                  <a:pt x="10799" y="17257"/>
                </a:cubicBezTo>
                <a:cubicBezTo>
                  <a:pt x="16763" y="17257"/>
                  <a:pt x="21600" y="13394"/>
                  <a:pt x="21600" y="862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/>
          <p:nvPr/>
        </p:nvSpPr>
        <p:spPr>
          <a:xfrm>
            <a:off x="3657600" y="507975"/>
            <a:ext cx="1666850" cy="1142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 fontScale="92500" lnSpcReduction="10000"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Ich hasse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dich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Jimmer!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905800" y="1722575"/>
            <a:ext cx="8551000" cy="4309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33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Wo ist der Jimmer jetzt?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2438400" y="812800"/>
            <a:ext cx="5156199" cy="19841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Keller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450" y="2805750"/>
            <a:ext cx="408650" cy="3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Keller spielt er Mariokart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400" y="1930400"/>
            <a:ext cx="3747699" cy="42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rmAutofit fontScale="90000"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Jimmer ist ledig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0"/>
            <a:ext cx="8249849" cy="54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400" y="3251200"/>
            <a:ext cx="3066500" cy="34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400" y="3759175"/>
            <a:ext cx="350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525475" y="1090575"/>
            <a:ext cx="7369699" cy="16560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wartet auf seine Pizza Pocket in der Mikrowelle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407399" cy="1295400"/>
          </a:xfrm>
          <a:prstGeom prst="rect">
            <a:avLst/>
          </a:prstGeom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599" cy="990599"/>
          </a:xfrm>
          <a:prstGeom prst="rect">
            <a:avLst/>
          </a:prstGeom>
        </p:spPr>
        <p:txBody>
          <a:bodyPr lIns="38100" tIns="38100" rIns="38100" bIns="381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00" y="2133600"/>
            <a:ext cx="7620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79475" y="697225"/>
            <a:ext cx="9902699" cy="2384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gibt eine</a:t>
            </a:r>
            <a:r>
              <a:rPr lang="en-US" sz="3733"/>
              <a:t>n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Jungen. </a:t>
            </a:r>
            <a:r>
              <a:rPr lang="en-US" sz="3733"/>
              <a:t>D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</a:t>
            </a:r>
            <a:r>
              <a:rPr lang="en-US" sz="3733"/>
              <a:t>Junge 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heißt Jimmer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304800"/>
            <a:ext cx="45850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01600" y="2235200"/>
            <a:ext cx="5156199" cy="1981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33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Das Ende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01600"/>
            <a:ext cx="5477150" cy="37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800" y="2540000"/>
            <a:ext cx="3873500" cy="50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6800" y="4876800"/>
            <a:ext cx="3403125" cy="2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337125" y="337300"/>
            <a:ext cx="5163849" cy="19773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Schweiz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5759975" y="2269125"/>
            <a:ext cx="4318425" cy="19773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Deutschland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612950" y="4170300"/>
            <a:ext cx="5163849" cy="19773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Sommerferien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2031975"/>
            <a:ext cx="5074425" cy="501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61250" y="101600"/>
            <a:ext cx="9675900" cy="1978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besucht seinen Onkel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seine Tante.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0" y="1625600"/>
            <a:ext cx="5862024" cy="4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304800" y="508000"/>
            <a:ext cx="9536999" cy="2100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Helga von Schnitzeldorf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200" y="4814225"/>
            <a:ext cx="2983724" cy="260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600" y="4921550"/>
            <a:ext cx="2422050" cy="270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2329275" y="6424100"/>
            <a:ext cx="4667775" cy="11351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putzen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2946400" y="304800"/>
            <a:ext cx="5162400" cy="1978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Verliebt!!!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400" y="1828800"/>
            <a:ext cx="7249749" cy="514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812800"/>
            <a:ext cx="8656099" cy="62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200" y="2133600"/>
            <a:ext cx="47498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946225" y="701400"/>
            <a:ext cx="6244400" cy="1201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 fontScale="92500" lnSpcReduction="1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5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 weinen!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" y="2235200"/>
            <a:ext cx="4853524" cy="476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" y="8350"/>
            <a:ext cx="6641525" cy="75705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6152300" y="1117600"/>
            <a:ext cx="3910799" cy="1370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 fontScale="77500" lnSpcReduction="20000"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4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Jimmer Zimmer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800" y="4470400"/>
            <a:ext cx="2923349" cy="27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Macintosh PowerPoint</Application>
  <PresentationFormat>Custom</PresentationFormat>
  <Paragraphs>31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Theme</vt:lpstr>
      <vt:lpstr>Jimmer Zimmer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Im Keller spielt er Mariokart</vt:lpstr>
      <vt:lpstr>Jimmer ist ledig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Jimmer Zimmer</dc:title>
  <cp:lastModifiedBy>Griffin Dean</cp:lastModifiedBy>
  <cp:revision>1</cp:revision>
  <dcterms:created xsi:type="dcterms:W3CDTF">2014-09-09T14:30:57Z</dcterms:created>
  <dcterms:modified xsi:type="dcterms:W3CDTF">2014-09-10T18:17:16Z</dcterms:modified>
</cp:coreProperties>
</file>